
<file path=[Content_Types].xml><?xml version="1.0" encoding="utf-8"?>
<Types xmlns="http://schemas.openxmlformats.org/package/2006/content-types">
  <Default Extension="xml" ContentType="application/xml"/>
  <Default Extension="svg" ContentType="image/svg+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256" r:id="rId2"/>
    <p:sldId id="299" r:id="rId3"/>
    <p:sldId id="300" r:id="rId4"/>
    <p:sldId id="301" r:id="rId5"/>
    <p:sldId id="302" r:id="rId6"/>
    <p:sldId id="303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342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934" autoAdjust="0"/>
    <p:restoredTop sz="94674"/>
  </p:normalViewPr>
  <p:slideViewPr>
    <p:cSldViewPr snapToGrid="0" showGuides="1">
      <p:cViewPr>
        <p:scale>
          <a:sx n="99" d="100"/>
          <a:sy n="99" d="100"/>
        </p:scale>
        <p:origin x="440" y="71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theme" Target="theme/theme1.xml"/><Relationship Id="rId1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notesMaster" Target="notesMasters/notesMaster1.xml"/><Relationship Id="rId9" Type="http://schemas.openxmlformats.org/officeDocument/2006/relationships/presProps" Target="presProps.xml"/><Relationship Id="rId1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FE79D6-2289-0840-AD6B-47A692AC3DAD}" type="datetimeFigureOut">
              <a:rPr kumimoji="1" lang="zh-CN" altLang="en-US" smtClean="0"/>
              <a:t>2020/6/17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458C7E-7D5B-894B-9C03-61C98A5D7A4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09526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E1ABA578-C201-44E1-9CCF-CBFCBD81C2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HK"/>
          </a:p>
        </p:txBody>
      </p:sp>
      <p:sp>
        <p:nvSpPr>
          <p:cNvPr id="3" name="副标题 2">
            <a:extLst>
              <a:ext uri="{FF2B5EF4-FFF2-40B4-BE49-F238E27FC236}">
                <a16:creationId xmlns="" xmlns:a16="http://schemas.microsoft.com/office/drawing/2014/main" id="{09D0484D-405E-4DBD-BA96-DFE5EC3B4D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HK"/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5B387873-9167-48CB-BC68-E89A623BC4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A2EF7-7F0C-4E84-B18C-B3F19A6758E7}" type="datetimeFigureOut">
              <a:rPr lang="en-HK" smtClean="0"/>
              <a:t>17/6/2020</a:t>
            </a:fld>
            <a:endParaRPr lang="en-HK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F31F78E5-F4F6-49F9-AA6F-3E11691323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6B295491-755B-44C8-A182-63B66EF82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FF022-E06A-483A-8B5D-D9E4F98B7101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16575697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56D7D339-D707-433A-B968-074FE31880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HK"/>
          </a:p>
        </p:txBody>
      </p:sp>
      <p:sp>
        <p:nvSpPr>
          <p:cNvPr id="3" name="竖排文字占位符 2">
            <a:extLst>
              <a:ext uri="{FF2B5EF4-FFF2-40B4-BE49-F238E27FC236}">
                <a16:creationId xmlns="" xmlns:a16="http://schemas.microsoft.com/office/drawing/2014/main" id="{4BB12DB9-AC80-4A5C-B793-79B705E610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HK"/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0B1741DD-D5F5-4CBE-A2BF-88C83DE7B0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A2EF7-7F0C-4E84-B18C-B3F19A6758E7}" type="datetimeFigureOut">
              <a:rPr lang="en-HK" smtClean="0"/>
              <a:t>17/6/2020</a:t>
            </a:fld>
            <a:endParaRPr lang="en-HK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AEB94EC6-71AB-4F3F-A721-CCCD9B1A9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2F05A9BA-FAAA-49BA-90A9-E224683B40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FF022-E06A-483A-8B5D-D9E4F98B7101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27356087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="" xmlns:a16="http://schemas.microsoft.com/office/drawing/2014/main" id="{7D700267-B605-4157-B20B-40BBB7B74C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HK"/>
          </a:p>
        </p:txBody>
      </p:sp>
      <p:sp>
        <p:nvSpPr>
          <p:cNvPr id="3" name="竖排文字占位符 2">
            <a:extLst>
              <a:ext uri="{FF2B5EF4-FFF2-40B4-BE49-F238E27FC236}">
                <a16:creationId xmlns="" xmlns:a16="http://schemas.microsoft.com/office/drawing/2014/main" id="{CC78DF51-DB4C-4372-8FDE-03E9CB8CF2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HK"/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40A55B68-32B1-47D6-9504-39D7BAA947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A2EF7-7F0C-4E84-B18C-B3F19A6758E7}" type="datetimeFigureOut">
              <a:rPr lang="en-HK" smtClean="0"/>
              <a:t>17/6/2020</a:t>
            </a:fld>
            <a:endParaRPr lang="en-HK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4EE98774-A846-4775-9492-34882F2AE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7577D9AD-0D4D-412F-8E91-B6723ED2A0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FF022-E06A-483A-8B5D-D9E4F98B7101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36244362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53DE86E6-24B9-42C0-A724-6C0F47F6B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HK"/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22C670AB-6FAF-4D48-BBA7-E09EF676E4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HK"/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F2AD0F8C-0BAF-4F6D-BF74-D61D7A527C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A2EF7-7F0C-4E84-B18C-B3F19A6758E7}" type="datetimeFigureOut">
              <a:rPr lang="en-HK" smtClean="0"/>
              <a:t>17/6/2020</a:t>
            </a:fld>
            <a:endParaRPr lang="en-HK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3740D7B1-76CD-4A59-AADE-7D1AC8F89D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B8E2BDD7-B7C8-46C3-BE21-494E970771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FF022-E06A-483A-8B5D-D9E4F98B7101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35466779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EF630EB9-240A-468D-82D0-1DD6B136C2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HK"/>
          </a:p>
        </p:txBody>
      </p:sp>
      <p:sp>
        <p:nvSpPr>
          <p:cNvPr id="3" name="文本占位符 2">
            <a:extLst>
              <a:ext uri="{FF2B5EF4-FFF2-40B4-BE49-F238E27FC236}">
                <a16:creationId xmlns="" xmlns:a16="http://schemas.microsoft.com/office/drawing/2014/main" id="{07225E28-68D6-4F8E-B9FC-3BBE22C048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4F640468-40A7-4808-8CA9-B298F03BB5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A2EF7-7F0C-4E84-B18C-B3F19A6758E7}" type="datetimeFigureOut">
              <a:rPr lang="en-HK" smtClean="0"/>
              <a:t>17/6/2020</a:t>
            </a:fld>
            <a:endParaRPr lang="en-HK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32319A1F-D48D-4433-880F-65EE12329F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856A12AF-D448-4A9A-8CAD-8396CA2708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FF022-E06A-483A-8B5D-D9E4F98B7101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12236431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515DC4D6-AF79-4CC5-818E-233E07808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HK"/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D9F89AAD-8911-43B4-88EB-A3ED27F046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HK"/>
          </a:p>
        </p:txBody>
      </p:sp>
      <p:sp>
        <p:nvSpPr>
          <p:cNvPr id="4" name="内容占位符 3">
            <a:extLst>
              <a:ext uri="{FF2B5EF4-FFF2-40B4-BE49-F238E27FC236}">
                <a16:creationId xmlns="" xmlns:a16="http://schemas.microsoft.com/office/drawing/2014/main" id="{7DDED95B-9D7D-41BB-8267-4560C66467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HK"/>
          </a:p>
        </p:txBody>
      </p:sp>
      <p:sp>
        <p:nvSpPr>
          <p:cNvPr id="5" name="日期占位符 4">
            <a:extLst>
              <a:ext uri="{FF2B5EF4-FFF2-40B4-BE49-F238E27FC236}">
                <a16:creationId xmlns="" xmlns:a16="http://schemas.microsoft.com/office/drawing/2014/main" id="{CB302EFD-77A2-48D2-82EC-F0C843524A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A2EF7-7F0C-4E84-B18C-B3F19A6758E7}" type="datetimeFigureOut">
              <a:rPr lang="en-HK" smtClean="0"/>
              <a:t>17/6/2020</a:t>
            </a:fld>
            <a:endParaRPr lang="en-HK"/>
          </a:p>
        </p:txBody>
      </p:sp>
      <p:sp>
        <p:nvSpPr>
          <p:cNvPr id="6" name="页脚占位符 5">
            <a:extLst>
              <a:ext uri="{FF2B5EF4-FFF2-40B4-BE49-F238E27FC236}">
                <a16:creationId xmlns="" xmlns:a16="http://schemas.microsoft.com/office/drawing/2014/main" id="{94972DB4-6292-42C8-AF5E-4B0766E695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7" name="灯片编号占位符 6">
            <a:extLst>
              <a:ext uri="{FF2B5EF4-FFF2-40B4-BE49-F238E27FC236}">
                <a16:creationId xmlns="" xmlns:a16="http://schemas.microsoft.com/office/drawing/2014/main" id="{BF6BF759-0BC0-4680-A75E-C9B899043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FF022-E06A-483A-8B5D-D9E4F98B7101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17388453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0037F786-8235-4C23-8AA5-8A373C59BC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HK"/>
          </a:p>
        </p:txBody>
      </p:sp>
      <p:sp>
        <p:nvSpPr>
          <p:cNvPr id="3" name="文本占位符 2">
            <a:extLst>
              <a:ext uri="{FF2B5EF4-FFF2-40B4-BE49-F238E27FC236}">
                <a16:creationId xmlns="" xmlns:a16="http://schemas.microsoft.com/office/drawing/2014/main" id="{358D6110-38BD-46ED-A13F-18BA26C948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="" xmlns:a16="http://schemas.microsoft.com/office/drawing/2014/main" id="{28965AA4-5D4A-4070-85D0-0675BF4CB7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HK"/>
          </a:p>
        </p:txBody>
      </p:sp>
      <p:sp>
        <p:nvSpPr>
          <p:cNvPr id="5" name="文本占位符 4">
            <a:extLst>
              <a:ext uri="{FF2B5EF4-FFF2-40B4-BE49-F238E27FC236}">
                <a16:creationId xmlns="" xmlns:a16="http://schemas.microsoft.com/office/drawing/2014/main" id="{CA713767-1A81-4611-A956-3FCEE64B093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="" xmlns:a16="http://schemas.microsoft.com/office/drawing/2014/main" id="{C9E718FC-344C-4CC7-9C8B-02ABD6B4548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HK"/>
          </a:p>
        </p:txBody>
      </p:sp>
      <p:sp>
        <p:nvSpPr>
          <p:cNvPr id="7" name="日期占位符 6">
            <a:extLst>
              <a:ext uri="{FF2B5EF4-FFF2-40B4-BE49-F238E27FC236}">
                <a16:creationId xmlns="" xmlns:a16="http://schemas.microsoft.com/office/drawing/2014/main" id="{5A4B984F-7B00-4417-B6AB-3AEC84B465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A2EF7-7F0C-4E84-B18C-B3F19A6758E7}" type="datetimeFigureOut">
              <a:rPr lang="en-HK" smtClean="0"/>
              <a:t>17/6/2020</a:t>
            </a:fld>
            <a:endParaRPr lang="en-HK"/>
          </a:p>
        </p:txBody>
      </p:sp>
      <p:sp>
        <p:nvSpPr>
          <p:cNvPr id="8" name="页脚占位符 7">
            <a:extLst>
              <a:ext uri="{FF2B5EF4-FFF2-40B4-BE49-F238E27FC236}">
                <a16:creationId xmlns="" xmlns:a16="http://schemas.microsoft.com/office/drawing/2014/main" id="{C43A7609-754C-4D13-86FC-D90FA492F9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9" name="灯片编号占位符 8">
            <a:extLst>
              <a:ext uri="{FF2B5EF4-FFF2-40B4-BE49-F238E27FC236}">
                <a16:creationId xmlns="" xmlns:a16="http://schemas.microsoft.com/office/drawing/2014/main" id="{AD3E7907-9201-4055-98E7-D83E4E72AB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FF022-E06A-483A-8B5D-D9E4F98B7101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23782523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4F2BF22C-BF6A-4712-9FA6-6D394A343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HK"/>
          </a:p>
        </p:txBody>
      </p:sp>
      <p:sp>
        <p:nvSpPr>
          <p:cNvPr id="3" name="日期占位符 2">
            <a:extLst>
              <a:ext uri="{FF2B5EF4-FFF2-40B4-BE49-F238E27FC236}">
                <a16:creationId xmlns="" xmlns:a16="http://schemas.microsoft.com/office/drawing/2014/main" id="{DB0AEA36-5DE6-45B7-8297-10BADF3EB8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A2EF7-7F0C-4E84-B18C-B3F19A6758E7}" type="datetimeFigureOut">
              <a:rPr lang="en-HK" smtClean="0"/>
              <a:t>17/6/2020</a:t>
            </a:fld>
            <a:endParaRPr lang="en-HK"/>
          </a:p>
        </p:txBody>
      </p:sp>
      <p:sp>
        <p:nvSpPr>
          <p:cNvPr id="4" name="页脚占位符 3">
            <a:extLst>
              <a:ext uri="{FF2B5EF4-FFF2-40B4-BE49-F238E27FC236}">
                <a16:creationId xmlns="" xmlns:a16="http://schemas.microsoft.com/office/drawing/2014/main" id="{5F4880B7-27C4-43AC-8ED4-B106EF2FBB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5" name="灯片编号占位符 4">
            <a:extLst>
              <a:ext uri="{FF2B5EF4-FFF2-40B4-BE49-F238E27FC236}">
                <a16:creationId xmlns="" xmlns:a16="http://schemas.microsoft.com/office/drawing/2014/main" id="{8E2732FF-00BC-4316-8E76-94F48AE49F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FF022-E06A-483A-8B5D-D9E4F98B7101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11924622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="" xmlns:a16="http://schemas.microsoft.com/office/drawing/2014/main" id="{19E699B1-7FF0-4C6C-A56F-9C25C73907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A2EF7-7F0C-4E84-B18C-B3F19A6758E7}" type="datetimeFigureOut">
              <a:rPr lang="en-HK" smtClean="0"/>
              <a:t>17/6/2020</a:t>
            </a:fld>
            <a:endParaRPr lang="en-HK"/>
          </a:p>
        </p:txBody>
      </p:sp>
      <p:sp>
        <p:nvSpPr>
          <p:cNvPr id="3" name="页脚占位符 2">
            <a:extLst>
              <a:ext uri="{FF2B5EF4-FFF2-40B4-BE49-F238E27FC236}">
                <a16:creationId xmlns="" xmlns:a16="http://schemas.microsoft.com/office/drawing/2014/main" id="{11579AD8-4AA9-43EE-AE9D-7E393458C8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4" name="灯片编号占位符 3">
            <a:extLst>
              <a:ext uri="{FF2B5EF4-FFF2-40B4-BE49-F238E27FC236}">
                <a16:creationId xmlns="" xmlns:a16="http://schemas.microsoft.com/office/drawing/2014/main" id="{3B433511-75E1-4490-99BB-998C0E5C00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FF022-E06A-483A-8B5D-D9E4F98B7101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8157621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6F9D324F-8DB9-46BA-BC33-99BCBD290A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HK"/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D4889D60-CCDE-4B53-BB02-CE859A53DC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HK"/>
          </a:p>
        </p:txBody>
      </p:sp>
      <p:sp>
        <p:nvSpPr>
          <p:cNvPr id="4" name="文本占位符 3">
            <a:extLst>
              <a:ext uri="{FF2B5EF4-FFF2-40B4-BE49-F238E27FC236}">
                <a16:creationId xmlns="" xmlns:a16="http://schemas.microsoft.com/office/drawing/2014/main" id="{57123F21-C1C7-4646-9D8A-B946ECD8F5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="" xmlns:a16="http://schemas.microsoft.com/office/drawing/2014/main" id="{FE02C645-B04A-4B8F-99D2-7C141988F4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A2EF7-7F0C-4E84-B18C-B3F19A6758E7}" type="datetimeFigureOut">
              <a:rPr lang="en-HK" smtClean="0"/>
              <a:t>17/6/2020</a:t>
            </a:fld>
            <a:endParaRPr lang="en-HK"/>
          </a:p>
        </p:txBody>
      </p:sp>
      <p:sp>
        <p:nvSpPr>
          <p:cNvPr id="6" name="页脚占位符 5">
            <a:extLst>
              <a:ext uri="{FF2B5EF4-FFF2-40B4-BE49-F238E27FC236}">
                <a16:creationId xmlns="" xmlns:a16="http://schemas.microsoft.com/office/drawing/2014/main" id="{557EDFEF-A175-46DC-8551-41ADECEFF6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7" name="灯片编号占位符 6">
            <a:extLst>
              <a:ext uri="{FF2B5EF4-FFF2-40B4-BE49-F238E27FC236}">
                <a16:creationId xmlns="" xmlns:a16="http://schemas.microsoft.com/office/drawing/2014/main" id="{64EBF448-10BF-471D-8701-6C0D40E26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FF022-E06A-483A-8B5D-D9E4F98B7101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29274889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5249D34A-D8A8-41D6-9E49-C19985C37E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HK"/>
          </a:p>
        </p:txBody>
      </p:sp>
      <p:sp>
        <p:nvSpPr>
          <p:cNvPr id="3" name="图片占位符 2">
            <a:extLst>
              <a:ext uri="{FF2B5EF4-FFF2-40B4-BE49-F238E27FC236}">
                <a16:creationId xmlns="" xmlns:a16="http://schemas.microsoft.com/office/drawing/2014/main" id="{EBD6AF32-E484-4945-A0C5-0FB42E32639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en-HK"/>
          </a:p>
        </p:txBody>
      </p:sp>
      <p:sp>
        <p:nvSpPr>
          <p:cNvPr id="4" name="文本占位符 3">
            <a:extLst>
              <a:ext uri="{FF2B5EF4-FFF2-40B4-BE49-F238E27FC236}">
                <a16:creationId xmlns="" xmlns:a16="http://schemas.microsoft.com/office/drawing/2014/main" id="{C14EE127-D055-4FD5-A3C0-B580AC001C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="" xmlns:a16="http://schemas.microsoft.com/office/drawing/2014/main" id="{0E58A864-E669-4281-8003-877718F4E6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A2EF7-7F0C-4E84-B18C-B3F19A6758E7}" type="datetimeFigureOut">
              <a:rPr lang="en-HK" smtClean="0"/>
              <a:t>17/6/2020</a:t>
            </a:fld>
            <a:endParaRPr lang="en-HK"/>
          </a:p>
        </p:txBody>
      </p:sp>
      <p:sp>
        <p:nvSpPr>
          <p:cNvPr id="6" name="页脚占位符 5">
            <a:extLst>
              <a:ext uri="{FF2B5EF4-FFF2-40B4-BE49-F238E27FC236}">
                <a16:creationId xmlns="" xmlns:a16="http://schemas.microsoft.com/office/drawing/2014/main" id="{90BCAF0C-99C4-4CC8-A38F-E546A9B43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7" name="灯片编号占位符 6">
            <a:extLst>
              <a:ext uri="{FF2B5EF4-FFF2-40B4-BE49-F238E27FC236}">
                <a16:creationId xmlns="" xmlns:a16="http://schemas.microsoft.com/office/drawing/2014/main" id="{6A8ECC5B-C067-4E5B-BD29-963A07BFC6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FF022-E06A-483A-8B5D-D9E4F98B7101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35961594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="" xmlns:a16="http://schemas.microsoft.com/office/drawing/2014/main" id="{50B3F8FE-B562-40D6-A7EB-E930DC81A3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HK"/>
          </a:p>
        </p:txBody>
      </p:sp>
      <p:sp>
        <p:nvSpPr>
          <p:cNvPr id="3" name="文本占位符 2">
            <a:extLst>
              <a:ext uri="{FF2B5EF4-FFF2-40B4-BE49-F238E27FC236}">
                <a16:creationId xmlns="" xmlns:a16="http://schemas.microsoft.com/office/drawing/2014/main" id="{4105D7F9-32FB-4FE4-81FC-7821BF273E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HK"/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FC1BF6C2-4CCF-47A7-BC5A-3AFE65D9AB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7A2EF7-7F0C-4E84-B18C-B3F19A6758E7}" type="datetimeFigureOut">
              <a:rPr lang="en-HK" smtClean="0"/>
              <a:t>17/6/2020</a:t>
            </a:fld>
            <a:endParaRPr lang="en-HK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5BEF03B7-BF15-4069-AE64-17A82B94E1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HK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7FB921DD-8807-4D1C-959A-2CB0177FE6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3FF022-E06A-483A-8B5D-D9E4F98B7101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2401697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4" Type="http://schemas.openxmlformats.org/officeDocument/2006/relationships/image" Target="../media/image2.png"/><Relationship Id="rId5" Type="http://schemas.openxmlformats.org/officeDocument/2006/relationships/image" Target="../media/image4.svg"/><Relationship Id="rId6" Type="http://schemas.openxmlformats.org/officeDocument/2006/relationships/image" Target="../media/image3.png"/><Relationship Id="rId7" Type="http://schemas.openxmlformats.org/officeDocument/2006/relationships/image" Target="../media/image6.sv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5" Type="http://schemas.openxmlformats.org/officeDocument/2006/relationships/image" Target="../media/image4.svg"/><Relationship Id="rId6" Type="http://schemas.openxmlformats.org/officeDocument/2006/relationships/image" Target="../media/image5.png"/><Relationship Id="rId7" Type="http://schemas.openxmlformats.org/officeDocument/2006/relationships/image" Target="../media/image9.sv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5" Type="http://schemas.openxmlformats.org/officeDocument/2006/relationships/image" Target="../media/image4.svg"/><Relationship Id="rId6" Type="http://schemas.openxmlformats.org/officeDocument/2006/relationships/image" Target="../media/image5.png"/><Relationship Id="rId7" Type="http://schemas.openxmlformats.org/officeDocument/2006/relationships/image" Target="../media/image9.svg"/><Relationship Id="rId8" Type="http://schemas.openxmlformats.org/officeDocument/2006/relationships/hyperlink" Target="https://github.com/coda953/C-projcet" TargetMode="External"/><Relationship Id="rId9" Type="http://schemas.openxmlformats.org/officeDocument/2006/relationships/image" Target="../media/image6.png"/><Relationship Id="rId10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5" Type="http://schemas.openxmlformats.org/officeDocument/2006/relationships/image" Target="../media/image4.svg"/><Relationship Id="rId6" Type="http://schemas.openxmlformats.org/officeDocument/2006/relationships/image" Target="../media/image5.png"/><Relationship Id="rId7" Type="http://schemas.openxmlformats.org/officeDocument/2006/relationships/image" Target="../media/image9.svg"/><Relationship Id="rId8" Type="http://schemas.openxmlformats.org/officeDocument/2006/relationships/image" Target="../media/image8.tiff"/><Relationship Id="rId9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5" Type="http://schemas.openxmlformats.org/officeDocument/2006/relationships/image" Target="../media/image4.svg"/><Relationship Id="rId6" Type="http://schemas.openxmlformats.org/officeDocument/2006/relationships/image" Target="../media/image5.png"/><Relationship Id="rId7" Type="http://schemas.openxmlformats.org/officeDocument/2006/relationships/image" Target="../media/image9.svg"/><Relationship Id="rId8" Type="http://schemas.openxmlformats.org/officeDocument/2006/relationships/image" Target="../media/image10.png"/><Relationship Id="rId9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5.png"/><Relationship Id="rId12" Type="http://schemas.openxmlformats.org/officeDocument/2006/relationships/image" Target="../media/image16.jpg"/><Relationship Id="rId13" Type="http://schemas.openxmlformats.org/officeDocument/2006/relationships/image" Target="../media/image17.jpg"/><Relationship Id="rId14" Type="http://schemas.openxmlformats.org/officeDocument/2006/relationships/image" Target="../media/image18.jpg"/><Relationship Id="rId15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2.png"/><Relationship Id="rId5" Type="http://schemas.openxmlformats.org/officeDocument/2006/relationships/image" Target="../media/image4.svg"/><Relationship Id="rId6" Type="http://schemas.openxmlformats.org/officeDocument/2006/relationships/image" Target="../media/image5.png"/><Relationship Id="rId7" Type="http://schemas.openxmlformats.org/officeDocument/2006/relationships/image" Target="../media/image9.svg"/><Relationship Id="rId8" Type="http://schemas.openxmlformats.org/officeDocument/2006/relationships/image" Target="../media/image12.jpg"/><Relationship Id="rId9" Type="http://schemas.openxmlformats.org/officeDocument/2006/relationships/image" Target="../media/image13.jpg"/><Relationship Id="rId10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形 14">
            <a:extLst>
              <a:ext uri="{FF2B5EF4-FFF2-40B4-BE49-F238E27FC236}">
                <a16:creationId xmlns="" xmlns:a16="http://schemas.microsoft.com/office/drawing/2014/main" id="{2409ED88-2CA5-41A4-8701-762ACFEE5E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95210" y="5852160"/>
            <a:ext cx="3943350" cy="525780"/>
          </a:xfrm>
          <a:prstGeom prst="rect">
            <a:avLst/>
          </a:prstGeom>
        </p:spPr>
      </p:pic>
      <p:pic>
        <p:nvPicPr>
          <p:cNvPr id="17" name="图形 16">
            <a:extLst>
              <a:ext uri="{FF2B5EF4-FFF2-40B4-BE49-F238E27FC236}">
                <a16:creationId xmlns="" xmlns:a16="http://schemas.microsoft.com/office/drawing/2014/main" id="{A70AE1BF-E01E-40B3-82FE-EBDAE98EF0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22860" y="5021580"/>
            <a:ext cx="12242800" cy="1836420"/>
          </a:xfrm>
          <a:prstGeom prst="rect">
            <a:avLst/>
          </a:prstGeom>
        </p:spPr>
      </p:pic>
      <p:pic>
        <p:nvPicPr>
          <p:cNvPr id="18" name="图形 17">
            <a:extLst>
              <a:ext uri="{FF2B5EF4-FFF2-40B4-BE49-F238E27FC236}">
                <a16:creationId xmlns="" xmlns:a16="http://schemas.microsoft.com/office/drawing/2014/main" id="{9786F39B-3422-4B47-882D-76178895E4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94500" y="5797549"/>
            <a:ext cx="4217198" cy="562293"/>
          </a:xfrm>
          <a:prstGeom prst="rect">
            <a:avLst/>
          </a:prstGeom>
        </p:spPr>
      </p:pic>
      <p:pic>
        <p:nvPicPr>
          <p:cNvPr id="27" name="图形 26">
            <a:extLst>
              <a:ext uri="{FF2B5EF4-FFF2-40B4-BE49-F238E27FC236}">
                <a16:creationId xmlns="" xmlns:a16="http://schemas.microsoft.com/office/drawing/2014/main" id="{26D176A5-483B-42B4-B7CB-15332828AB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04601">
            <a:off x="-237084" y="-1104128"/>
            <a:ext cx="13275768" cy="3057106"/>
          </a:xfrm>
          <a:prstGeom prst="rect">
            <a:avLst/>
          </a:prstGeom>
        </p:spPr>
      </p:pic>
      <p:sp>
        <p:nvSpPr>
          <p:cNvPr id="28" name="标题 1">
            <a:extLst>
              <a:ext uri="{FF2B5EF4-FFF2-40B4-BE49-F238E27FC236}">
                <a16:creationId xmlns="" xmlns:a16="http://schemas.microsoft.com/office/drawing/2014/main" id="{D8C0095A-FB59-40F4-9812-D28C3424933B}"/>
              </a:ext>
            </a:extLst>
          </p:cNvPr>
          <p:cNvSpPr txBox="1">
            <a:spLocks/>
          </p:cNvSpPr>
          <p:nvPr/>
        </p:nvSpPr>
        <p:spPr>
          <a:xfrm>
            <a:off x="895936" y="3591848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HK" dirty="0"/>
          </a:p>
        </p:txBody>
      </p:sp>
      <p:sp>
        <p:nvSpPr>
          <p:cNvPr id="3" name="文本框 2"/>
          <p:cNvSpPr txBox="1"/>
          <p:nvPr/>
        </p:nvSpPr>
        <p:spPr>
          <a:xfrm>
            <a:off x="2839967" y="2464928"/>
            <a:ext cx="7199969" cy="62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2800" dirty="0" smtClean="0">
                <a:latin typeface="Adobe Heiti Std R" charset="-122"/>
                <a:ea typeface="Adobe Heiti Std R" charset="-122"/>
                <a:cs typeface="Adobe Heiti Std R" charset="-122"/>
              </a:rPr>
              <a:t>Matrix </a:t>
            </a:r>
            <a:r>
              <a:rPr kumimoji="1" lang="mr-IN" altLang="zh-CN" sz="2800" dirty="0" smtClean="0">
                <a:latin typeface="Adobe Heiti Std R" charset="-122"/>
                <a:ea typeface="Adobe Heiti Std R" charset="-122"/>
                <a:cs typeface="Adobe Heiti Std R" charset="-122"/>
              </a:rPr>
              <a:t>–</a:t>
            </a:r>
            <a:r>
              <a:rPr kumimoji="1" lang="en-US" altLang="zh-CN" sz="2800" dirty="0" smtClean="0">
                <a:latin typeface="Adobe Heiti Std R" charset="-122"/>
                <a:ea typeface="Adobe Heiti Std R" charset="-122"/>
                <a:cs typeface="Adobe Heiti Std R" charset="-122"/>
              </a:rPr>
              <a:t> C++ project</a:t>
            </a:r>
            <a:endParaRPr kumimoji="1" lang="zh-CN" altLang="en-US" sz="2800" dirty="0">
              <a:latin typeface="Adobe Heiti Std R" charset="-122"/>
              <a:ea typeface="Adobe Heiti Std R" charset="-122"/>
              <a:cs typeface="Adobe Heiti Std R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899399" y="4523422"/>
            <a:ext cx="2687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SimHei" charset="-122"/>
                <a:ea typeface="SimHei" charset="-122"/>
                <a:cs typeface="SimHei" charset="-122"/>
              </a:rPr>
              <a:t>朱俊达 郑瑞麒 </a:t>
            </a:r>
            <a:r>
              <a:rPr lang="zh-CN" altLang="en-US" smtClean="0">
                <a:latin typeface="SimHei" charset="-122"/>
                <a:ea typeface="SimHei" charset="-122"/>
                <a:cs typeface="SimHei" charset="-122"/>
              </a:rPr>
              <a:t>王一帆</a:t>
            </a:r>
            <a:endParaRPr kumimoji="1" lang="zh-CN" altLang="en-US" dirty="0">
              <a:latin typeface="SimHei" charset="-122"/>
              <a:ea typeface="SimHei" charset="-122"/>
              <a:cs typeface="Sim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0640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内容占位符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3851" y="-708903"/>
            <a:ext cx="13039702" cy="2652243"/>
          </a:xfrm>
        </p:spPr>
      </p:pic>
      <p:sp>
        <p:nvSpPr>
          <p:cNvPr id="2" name="标题 1">
            <a:extLst>
              <a:ext uri="{FF2B5EF4-FFF2-40B4-BE49-F238E27FC236}">
                <a16:creationId xmlns="" xmlns:a16="http://schemas.microsoft.com/office/drawing/2014/main" id="{729E7753-D934-41AF-979C-BE3013383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849" y="-45562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b="1" dirty="0" smtClean="0"/>
              <a:t>1.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Introduction</a:t>
            </a:r>
            <a:endParaRPr lang="en-HK" b="1" dirty="0"/>
          </a:p>
        </p:txBody>
      </p:sp>
      <p:pic>
        <p:nvPicPr>
          <p:cNvPr id="4" name="图形 3">
            <a:extLst>
              <a:ext uri="{FF2B5EF4-FFF2-40B4-BE49-F238E27FC236}">
                <a16:creationId xmlns="" xmlns:a16="http://schemas.microsoft.com/office/drawing/2014/main" id="{3EF556CA-30DB-46CA-B010-E7BC067055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50800" y="6122728"/>
            <a:ext cx="12242800" cy="1278197"/>
          </a:xfrm>
          <a:prstGeom prst="rect">
            <a:avLst/>
          </a:prstGeom>
        </p:spPr>
      </p:pic>
      <p:sp>
        <p:nvSpPr>
          <p:cNvPr id="5" name="箭头: 五边形 4">
            <a:extLst>
              <a:ext uri="{FF2B5EF4-FFF2-40B4-BE49-F238E27FC236}">
                <a16:creationId xmlns="" xmlns:a16="http://schemas.microsoft.com/office/drawing/2014/main" id="{61E862C7-DDED-46B2-88A9-92A4D3F40475}"/>
              </a:ext>
            </a:extLst>
          </p:cNvPr>
          <p:cNvSpPr/>
          <p:nvPr/>
        </p:nvSpPr>
        <p:spPr>
          <a:xfrm rot="5400000">
            <a:off x="-60257" y="234315"/>
            <a:ext cx="1234440" cy="765810"/>
          </a:xfrm>
          <a:prstGeom prst="homePlate">
            <a:avLst/>
          </a:prstGeom>
          <a:solidFill>
            <a:srgbClr val="0342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pic>
        <p:nvPicPr>
          <p:cNvPr id="6" name="图形 5">
            <a:extLst>
              <a:ext uri="{FF2B5EF4-FFF2-40B4-BE49-F238E27FC236}">
                <a16:creationId xmlns="" xmlns:a16="http://schemas.microsoft.com/office/drawing/2014/main" id="{217E1EC4-7E0E-4611-9AC8-528215714F1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12039" y="103823"/>
            <a:ext cx="489848" cy="717523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1077849" y="1943340"/>
            <a:ext cx="43290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600"/>
              </a:spcBef>
              <a:spcAft>
                <a:spcPts val="0"/>
              </a:spcAft>
            </a:pPr>
            <a:r>
              <a:rPr lang="en-US" altLang="zh-CN" b="1" kern="100">
                <a:latin typeface="Times New Roman" charset="0"/>
                <a:ea typeface="宋体" charset="-122"/>
                <a:cs typeface="Times New Roman" charset="0"/>
              </a:rPr>
              <a:t>Building a library for matrix computation</a:t>
            </a:r>
            <a:endParaRPr lang="zh-CN" altLang="zh-CN" sz="1200" kern="100" dirty="0">
              <a:effectLst/>
              <a:latin typeface="Calibri" charset="0"/>
              <a:ea typeface="宋体" charset="-122"/>
              <a:cs typeface="Times New Roman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354256" y="2463373"/>
            <a:ext cx="7537576" cy="31393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altLang="zh-CN" dirty="0"/>
              <a:t>supports all standard numeric types</a:t>
            </a:r>
          </a:p>
          <a:p>
            <a:pPr marL="285750" indent="-285750">
              <a:buFont typeface="Arial" charset="0"/>
              <a:buChar char="•"/>
            </a:pPr>
            <a:endParaRPr lang="en-US" altLang="zh-CN" dirty="0"/>
          </a:p>
          <a:p>
            <a:pPr marL="285750" indent="-285750">
              <a:buFont typeface="Arial" charset="0"/>
              <a:buChar char="•"/>
            </a:pPr>
            <a:r>
              <a:rPr lang="en-US" altLang="zh-CN" dirty="0"/>
              <a:t>supports matrix and vector arithmetic</a:t>
            </a:r>
          </a:p>
          <a:p>
            <a:pPr marL="285750" indent="-285750">
              <a:buFont typeface="Arial" charset="0"/>
              <a:buChar char="•"/>
            </a:pPr>
            <a:endParaRPr lang="en-US" altLang="zh-CN" dirty="0"/>
          </a:p>
          <a:p>
            <a:pPr marL="285750" indent="-285750">
              <a:buFont typeface="Arial" charset="0"/>
              <a:buChar char="•"/>
            </a:pPr>
            <a:r>
              <a:rPr lang="en-US" altLang="zh-CN" dirty="0"/>
              <a:t>basic arithmetic reduction operations</a:t>
            </a:r>
          </a:p>
          <a:p>
            <a:pPr marL="285750" indent="-285750">
              <a:buFont typeface="Arial" charset="0"/>
              <a:buChar char="•"/>
            </a:pPr>
            <a:endParaRPr lang="en-US" altLang="zh-CN" dirty="0"/>
          </a:p>
          <a:p>
            <a:pPr marL="285750" indent="-285750">
              <a:buFont typeface="Arial" charset="0"/>
              <a:buChar char="•"/>
            </a:pPr>
            <a:r>
              <a:rPr lang="en-US" altLang="zh-CN" dirty="0"/>
              <a:t>Eigenvalues, inverse and computing determinant, convolutional operations</a:t>
            </a:r>
            <a:r>
              <a:rPr lang="zh-CN" altLang="zh-CN" dirty="0"/>
              <a:t> </a:t>
            </a:r>
            <a:endParaRPr lang="en-US" altLang="zh-CN" dirty="0"/>
          </a:p>
          <a:p>
            <a:pPr marL="285750" indent="-285750">
              <a:buFont typeface="Arial" charset="0"/>
              <a:buChar char="•"/>
            </a:pPr>
            <a:endParaRPr lang="en-US" altLang="zh-CN" dirty="0"/>
          </a:p>
          <a:p>
            <a:pPr marL="285750" indent="-285750">
              <a:buFont typeface="Arial" charset="0"/>
              <a:buChar char="•"/>
            </a:pPr>
            <a:r>
              <a:rPr lang="en-US" altLang="zh-CN" dirty="0"/>
              <a:t>reshape and slicing</a:t>
            </a:r>
            <a:r>
              <a:rPr lang="zh-CN" altLang="zh-CN" dirty="0"/>
              <a:t> </a:t>
            </a:r>
            <a:endParaRPr lang="en-US" altLang="zh-CN" dirty="0"/>
          </a:p>
          <a:p>
            <a:pPr marL="285750" indent="-285750">
              <a:buFont typeface="Arial" charset="0"/>
              <a:buChar char="•"/>
            </a:pPr>
            <a:endParaRPr lang="en-US" altLang="zh-CN" dirty="0"/>
          </a:p>
          <a:p>
            <a:pPr marL="285750" indent="-285750">
              <a:buFont typeface="Arial" charset="0"/>
              <a:buChar char="•"/>
            </a:pPr>
            <a:r>
              <a:rPr lang="en-US" altLang="zh-CN" dirty="0"/>
              <a:t>transfer the matrix from </a:t>
            </a:r>
            <a:r>
              <a:rPr lang="en-US" altLang="zh-CN" dirty="0" err="1"/>
              <a:t>OpenCV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5155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内容占位符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3851" y="-708903"/>
            <a:ext cx="13039702" cy="2652243"/>
          </a:xfrm>
        </p:spPr>
      </p:pic>
      <p:sp>
        <p:nvSpPr>
          <p:cNvPr id="2" name="标题 1">
            <a:extLst>
              <a:ext uri="{FF2B5EF4-FFF2-40B4-BE49-F238E27FC236}">
                <a16:creationId xmlns="" xmlns:a16="http://schemas.microsoft.com/office/drawing/2014/main" id="{729E7753-D934-41AF-979C-BE3013383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849" y="-45562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b="1" dirty="0" smtClean="0"/>
              <a:t>2. Highlight </a:t>
            </a:r>
            <a:endParaRPr lang="en-HK" b="1" dirty="0"/>
          </a:p>
        </p:txBody>
      </p:sp>
      <p:pic>
        <p:nvPicPr>
          <p:cNvPr id="4" name="图形 3">
            <a:extLst>
              <a:ext uri="{FF2B5EF4-FFF2-40B4-BE49-F238E27FC236}">
                <a16:creationId xmlns="" xmlns:a16="http://schemas.microsoft.com/office/drawing/2014/main" id="{3EF556CA-30DB-46CA-B010-E7BC067055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50800" y="6122728"/>
            <a:ext cx="12242800" cy="1278197"/>
          </a:xfrm>
          <a:prstGeom prst="rect">
            <a:avLst/>
          </a:prstGeom>
        </p:spPr>
      </p:pic>
      <p:sp>
        <p:nvSpPr>
          <p:cNvPr id="5" name="箭头: 五边形 4">
            <a:extLst>
              <a:ext uri="{FF2B5EF4-FFF2-40B4-BE49-F238E27FC236}">
                <a16:creationId xmlns="" xmlns:a16="http://schemas.microsoft.com/office/drawing/2014/main" id="{61E862C7-DDED-46B2-88A9-92A4D3F40475}"/>
              </a:ext>
            </a:extLst>
          </p:cNvPr>
          <p:cNvSpPr/>
          <p:nvPr/>
        </p:nvSpPr>
        <p:spPr>
          <a:xfrm rot="5400000">
            <a:off x="-60257" y="234315"/>
            <a:ext cx="1234440" cy="765810"/>
          </a:xfrm>
          <a:prstGeom prst="homePlate">
            <a:avLst/>
          </a:prstGeom>
          <a:solidFill>
            <a:srgbClr val="0342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pic>
        <p:nvPicPr>
          <p:cNvPr id="6" name="图形 5">
            <a:extLst>
              <a:ext uri="{FF2B5EF4-FFF2-40B4-BE49-F238E27FC236}">
                <a16:creationId xmlns="" xmlns:a16="http://schemas.microsoft.com/office/drawing/2014/main" id="{217E1EC4-7E0E-4611-9AC8-528215714F1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12039" y="103823"/>
            <a:ext cx="489848" cy="717523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77849" y="956118"/>
            <a:ext cx="857433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en-US" altLang="zh-CN" dirty="0" smtClean="0"/>
              <a:t>Version control </a:t>
            </a:r>
          </a:p>
          <a:p>
            <a:r>
              <a:rPr kumimoji="1" lang="en-US" altLang="zh-CN" dirty="0" smtClean="0"/>
              <a:t>Use </a:t>
            </a:r>
            <a:r>
              <a:rPr kumimoji="1" lang="en-US" altLang="zh-CN" dirty="0" err="1"/>
              <a:t>G</a:t>
            </a:r>
            <a:r>
              <a:rPr kumimoji="1" lang="en-US" altLang="zh-CN" dirty="0" err="1" smtClean="0"/>
              <a:t>it</a:t>
            </a:r>
            <a:r>
              <a:rPr kumimoji="1" lang="en-US" altLang="zh-CN" dirty="0" smtClean="0"/>
              <a:t> to synchronize the development of the project. The link for the </a:t>
            </a:r>
            <a:r>
              <a:rPr kumimoji="1" lang="en-US" altLang="zh-CN" dirty="0" err="1"/>
              <a:t>G</a:t>
            </a:r>
            <a:r>
              <a:rPr kumimoji="1" lang="en-US" altLang="zh-CN" dirty="0" err="1" smtClean="0"/>
              <a:t>ithub</a:t>
            </a:r>
            <a:r>
              <a:rPr kumimoji="1" lang="en-US" altLang="zh-CN" dirty="0" smtClean="0"/>
              <a:t> repository:</a:t>
            </a:r>
          </a:p>
          <a:p>
            <a:r>
              <a:rPr kumimoji="1" lang="en-US" altLang="zh-CN" dirty="0">
                <a:hlinkClick r:id="rId8"/>
              </a:rPr>
              <a:t>https://</a:t>
            </a:r>
            <a:r>
              <a:rPr kumimoji="1" lang="en-US" altLang="zh-CN" dirty="0" smtClean="0">
                <a:hlinkClick r:id="rId8"/>
              </a:rPr>
              <a:t>github.com/coda953/C-projcet</a:t>
            </a:r>
            <a:endParaRPr kumimoji="1" lang="en-US" altLang="zh-CN" dirty="0"/>
          </a:p>
          <a:p>
            <a:r>
              <a:rPr kumimoji="1" lang="en-US" altLang="zh-CN" dirty="0" smtClean="0"/>
              <a:t> 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9"/>
          <a:srcRect r="12928"/>
          <a:stretch/>
        </p:blipFill>
        <p:spPr>
          <a:xfrm>
            <a:off x="556963" y="3505250"/>
            <a:ext cx="5443349" cy="2617478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2290557" y="6158712"/>
            <a:ext cx="12229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/>
              <a:t>GoogleTest</a:t>
            </a:r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1077092" y="2119734"/>
            <a:ext cx="20186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/>
              <a:t>2. Detailed Readme</a:t>
            </a:r>
          </a:p>
        </p:txBody>
      </p:sp>
      <p:sp>
        <p:nvSpPr>
          <p:cNvPr id="13" name="矩形 12"/>
          <p:cNvSpPr/>
          <p:nvPr/>
        </p:nvSpPr>
        <p:spPr>
          <a:xfrm>
            <a:off x="1077092" y="2653602"/>
            <a:ext cx="15034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/>
              <a:t>3. </a:t>
            </a:r>
            <a:r>
              <a:rPr kumimoji="1" lang="en-US" altLang="zh-CN" dirty="0" err="1"/>
              <a:t>GoogleTest</a:t>
            </a:r>
            <a:r>
              <a:rPr kumimoji="1" lang="en-US" altLang="zh-CN" dirty="0"/>
              <a:t> </a:t>
            </a: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93086" y="1807479"/>
            <a:ext cx="4660798" cy="4451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068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内容占位符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3851" y="-708903"/>
            <a:ext cx="13039702" cy="2652243"/>
          </a:xfrm>
        </p:spPr>
      </p:pic>
      <p:sp>
        <p:nvSpPr>
          <p:cNvPr id="2" name="标题 1">
            <a:extLst>
              <a:ext uri="{FF2B5EF4-FFF2-40B4-BE49-F238E27FC236}">
                <a16:creationId xmlns="" xmlns:a16="http://schemas.microsoft.com/office/drawing/2014/main" id="{729E7753-D934-41AF-979C-BE3013383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849" y="-45562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b="1" dirty="0" smtClean="0"/>
              <a:t>2. Highlight </a:t>
            </a:r>
            <a:endParaRPr lang="en-HK" b="1" dirty="0"/>
          </a:p>
        </p:txBody>
      </p:sp>
      <p:pic>
        <p:nvPicPr>
          <p:cNvPr id="4" name="图形 3">
            <a:extLst>
              <a:ext uri="{FF2B5EF4-FFF2-40B4-BE49-F238E27FC236}">
                <a16:creationId xmlns="" xmlns:a16="http://schemas.microsoft.com/office/drawing/2014/main" id="{3EF556CA-30DB-46CA-B010-E7BC067055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50800" y="6122728"/>
            <a:ext cx="12242800" cy="1278197"/>
          </a:xfrm>
          <a:prstGeom prst="rect">
            <a:avLst/>
          </a:prstGeom>
        </p:spPr>
      </p:pic>
      <p:sp>
        <p:nvSpPr>
          <p:cNvPr id="5" name="箭头: 五边形 4">
            <a:extLst>
              <a:ext uri="{FF2B5EF4-FFF2-40B4-BE49-F238E27FC236}">
                <a16:creationId xmlns="" xmlns:a16="http://schemas.microsoft.com/office/drawing/2014/main" id="{61E862C7-DDED-46B2-88A9-92A4D3F40475}"/>
              </a:ext>
            </a:extLst>
          </p:cNvPr>
          <p:cNvSpPr/>
          <p:nvPr/>
        </p:nvSpPr>
        <p:spPr>
          <a:xfrm rot="5400000">
            <a:off x="-60257" y="234315"/>
            <a:ext cx="1234440" cy="765810"/>
          </a:xfrm>
          <a:prstGeom prst="homePlate">
            <a:avLst/>
          </a:prstGeom>
          <a:solidFill>
            <a:srgbClr val="0342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pic>
        <p:nvPicPr>
          <p:cNvPr id="6" name="图形 5">
            <a:extLst>
              <a:ext uri="{FF2B5EF4-FFF2-40B4-BE49-F238E27FC236}">
                <a16:creationId xmlns="" xmlns:a16="http://schemas.microsoft.com/office/drawing/2014/main" id="{217E1EC4-7E0E-4611-9AC8-528215714F1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12039" y="103823"/>
            <a:ext cx="489848" cy="71752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64334" y="1448771"/>
            <a:ext cx="5927666" cy="4061697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9228167" y="5584626"/>
            <a:ext cx="6160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 err="1"/>
              <a:t>gocv</a:t>
            </a:r>
            <a:endParaRPr kumimoji="1" lang="en-US" altLang="zh-CN" dirty="0"/>
          </a:p>
        </p:txBody>
      </p:sp>
      <p:sp>
        <p:nvSpPr>
          <p:cNvPr id="14" name="矩形 13"/>
          <p:cNvSpPr/>
          <p:nvPr/>
        </p:nvSpPr>
        <p:spPr>
          <a:xfrm>
            <a:off x="556963" y="1338263"/>
            <a:ext cx="23598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/>
              <a:t>4. Coverage tool </a:t>
            </a:r>
            <a:r>
              <a:rPr kumimoji="1" lang="mr-IN" altLang="zh-CN" dirty="0"/>
              <a:t>–</a:t>
            </a:r>
            <a:r>
              <a:rPr kumimoji="1" lang="en-US" altLang="zh-CN" dirty="0"/>
              <a:t> </a:t>
            </a:r>
            <a:r>
              <a:rPr kumimoji="1" lang="en-US" altLang="zh-CN" dirty="0" err="1"/>
              <a:t>gocv</a:t>
            </a:r>
            <a:endParaRPr kumimoji="1" lang="en-US" altLang="zh-CN" dirty="0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058" y="1943340"/>
            <a:ext cx="5937317" cy="1660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479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内容占位符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3851" y="-708903"/>
            <a:ext cx="13039702" cy="2652243"/>
          </a:xfrm>
        </p:spPr>
      </p:pic>
      <p:sp>
        <p:nvSpPr>
          <p:cNvPr id="2" name="标题 1">
            <a:extLst>
              <a:ext uri="{FF2B5EF4-FFF2-40B4-BE49-F238E27FC236}">
                <a16:creationId xmlns="" xmlns:a16="http://schemas.microsoft.com/office/drawing/2014/main" id="{729E7753-D934-41AF-979C-BE3013383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849" y="-45562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b="1" dirty="0" smtClean="0"/>
              <a:t>2. Highlight </a:t>
            </a:r>
            <a:endParaRPr lang="en-HK" b="1" dirty="0"/>
          </a:p>
        </p:txBody>
      </p:sp>
      <p:pic>
        <p:nvPicPr>
          <p:cNvPr id="4" name="图形 3">
            <a:extLst>
              <a:ext uri="{FF2B5EF4-FFF2-40B4-BE49-F238E27FC236}">
                <a16:creationId xmlns="" xmlns:a16="http://schemas.microsoft.com/office/drawing/2014/main" id="{3EF556CA-30DB-46CA-B010-E7BC067055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50800" y="6122728"/>
            <a:ext cx="12242800" cy="1278197"/>
          </a:xfrm>
          <a:prstGeom prst="rect">
            <a:avLst/>
          </a:prstGeom>
        </p:spPr>
      </p:pic>
      <p:sp>
        <p:nvSpPr>
          <p:cNvPr id="5" name="箭头: 五边形 4">
            <a:extLst>
              <a:ext uri="{FF2B5EF4-FFF2-40B4-BE49-F238E27FC236}">
                <a16:creationId xmlns="" xmlns:a16="http://schemas.microsoft.com/office/drawing/2014/main" id="{61E862C7-DDED-46B2-88A9-92A4D3F40475}"/>
              </a:ext>
            </a:extLst>
          </p:cNvPr>
          <p:cNvSpPr/>
          <p:nvPr/>
        </p:nvSpPr>
        <p:spPr>
          <a:xfrm rot="5400000">
            <a:off x="-60257" y="234315"/>
            <a:ext cx="1234440" cy="765810"/>
          </a:xfrm>
          <a:prstGeom prst="homePlate">
            <a:avLst/>
          </a:prstGeom>
          <a:solidFill>
            <a:srgbClr val="0342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pic>
        <p:nvPicPr>
          <p:cNvPr id="6" name="图形 5">
            <a:extLst>
              <a:ext uri="{FF2B5EF4-FFF2-40B4-BE49-F238E27FC236}">
                <a16:creationId xmlns="" xmlns:a16="http://schemas.microsoft.com/office/drawing/2014/main" id="{217E1EC4-7E0E-4611-9AC8-528215714F1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12039" y="103823"/>
            <a:ext cx="489848" cy="717523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415295" y="1448771"/>
            <a:ext cx="51741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5</a:t>
            </a:r>
            <a:r>
              <a:rPr kumimoji="1" lang="en-US" altLang="zh-CN" dirty="0"/>
              <a:t>. </a:t>
            </a:r>
            <a:r>
              <a:rPr kumimoji="1" lang="en-US" altLang="zh-CN" dirty="0" err="1" smtClean="0"/>
              <a:t>Doxygen</a:t>
            </a:r>
            <a:endParaRPr kumimoji="1" lang="en-US" altLang="zh-CN" dirty="0" smtClean="0"/>
          </a:p>
          <a:p>
            <a:endParaRPr kumimoji="1" lang="en-US" altLang="zh-CN" dirty="0"/>
          </a:p>
          <a:p>
            <a:r>
              <a:rPr lang="en-US" altLang="zh-CN" dirty="0" err="1"/>
              <a:t>Doxygen</a:t>
            </a:r>
            <a:r>
              <a:rPr lang="en-US" altLang="zh-CN" dirty="0"/>
              <a:t> is the de facto standard tool for generating documentation from annotated C++ sources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89431" y="1780286"/>
            <a:ext cx="6616486" cy="384258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543" y="3036652"/>
            <a:ext cx="5035826" cy="2622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732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内容占位符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3851" y="-708903"/>
            <a:ext cx="13039702" cy="2652243"/>
          </a:xfrm>
        </p:spPr>
      </p:pic>
      <p:sp>
        <p:nvSpPr>
          <p:cNvPr id="2" name="标题 1">
            <a:extLst>
              <a:ext uri="{FF2B5EF4-FFF2-40B4-BE49-F238E27FC236}">
                <a16:creationId xmlns="" xmlns:a16="http://schemas.microsoft.com/office/drawing/2014/main" id="{729E7753-D934-41AF-979C-BE3013383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849" y="-45562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b="1" dirty="0" smtClean="0"/>
              <a:t>3.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demo</a:t>
            </a:r>
            <a:endParaRPr lang="en-HK" b="1" dirty="0"/>
          </a:p>
        </p:txBody>
      </p:sp>
      <p:pic>
        <p:nvPicPr>
          <p:cNvPr id="4" name="图形 3">
            <a:extLst>
              <a:ext uri="{FF2B5EF4-FFF2-40B4-BE49-F238E27FC236}">
                <a16:creationId xmlns="" xmlns:a16="http://schemas.microsoft.com/office/drawing/2014/main" id="{3EF556CA-30DB-46CA-B010-E7BC067055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50800" y="6122728"/>
            <a:ext cx="12242800" cy="1278197"/>
          </a:xfrm>
          <a:prstGeom prst="rect">
            <a:avLst/>
          </a:prstGeom>
        </p:spPr>
      </p:pic>
      <p:sp>
        <p:nvSpPr>
          <p:cNvPr id="5" name="箭头: 五边形 4">
            <a:extLst>
              <a:ext uri="{FF2B5EF4-FFF2-40B4-BE49-F238E27FC236}">
                <a16:creationId xmlns="" xmlns:a16="http://schemas.microsoft.com/office/drawing/2014/main" id="{61E862C7-DDED-46B2-88A9-92A4D3F40475}"/>
              </a:ext>
            </a:extLst>
          </p:cNvPr>
          <p:cNvSpPr/>
          <p:nvPr/>
        </p:nvSpPr>
        <p:spPr>
          <a:xfrm rot="5400000">
            <a:off x="-60257" y="234315"/>
            <a:ext cx="1234440" cy="765810"/>
          </a:xfrm>
          <a:prstGeom prst="homePlate">
            <a:avLst/>
          </a:prstGeom>
          <a:solidFill>
            <a:srgbClr val="0342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pic>
        <p:nvPicPr>
          <p:cNvPr id="6" name="图形 5">
            <a:extLst>
              <a:ext uri="{FF2B5EF4-FFF2-40B4-BE49-F238E27FC236}">
                <a16:creationId xmlns="" xmlns:a16="http://schemas.microsoft.com/office/drawing/2014/main" id="{217E1EC4-7E0E-4611-9AC8-528215714F1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12039" y="103823"/>
            <a:ext cx="489848" cy="71752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201"/>
          <a:stretch/>
        </p:blipFill>
        <p:spPr>
          <a:xfrm>
            <a:off x="238910" y="1187526"/>
            <a:ext cx="1503881" cy="185029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69"/>
          <a:stretch/>
        </p:blipFill>
        <p:spPr>
          <a:xfrm>
            <a:off x="2175270" y="1140103"/>
            <a:ext cx="1439694" cy="185029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2" name="文本框 11"/>
              <p:cNvSpPr txBox="1"/>
              <p:nvPr/>
            </p:nvSpPr>
            <p:spPr>
              <a:xfrm>
                <a:off x="1764580" y="1943340"/>
                <a:ext cx="4106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mr-IN" altLang="zh-CN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>
          <p:sp>
            <p:nvSpPr>
              <p:cNvPr id="12" name="文本框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4580" y="1943340"/>
                <a:ext cx="410690" cy="369332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文本框 12"/>
              <p:cNvSpPr txBox="1"/>
              <p:nvPr/>
            </p:nvSpPr>
            <p:spPr>
              <a:xfrm>
                <a:off x="4017498" y="1943340"/>
                <a:ext cx="4106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mr-IN" altLang="zh-CN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>
          <p:sp>
            <p:nvSpPr>
              <p:cNvPr id="13" name="文本框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7498" y="1943340"/>
                <a:ext cx="410690" cy="369332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图片 1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6448" y="1089802"/>
            <a:ext cx="2993931" cy="192266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2509" y="696049"/>
            <a:ext cx="1654980" cy="2710169"/>
          </a:xfrm>
          <a:prstGeom prst="rect">
            <a:avLst/>
          </a:prstGeom>
        </p:spPr>
      </p:pic>
      <p:cxnSp>
        <p:nvCxnSpPr>
          <p:cNvPr id="18" name="直线箭头连接符 17"/>
          <p:cNvCxnSpPr/>
          <p:nvPr/>
        </p:nvCxnSpPr>
        <p:spPr>
          <a:xfrm>
            <a:off x="7926787" y="2051134"/>
            <a:ext cx="156494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/>
          <p:cNvSpPr txBox="1"/>
          <p:nvPr/>
        </p:nvSpPr>
        <p:spPr>
          <a:xfrm>
            <a:off x="7926787" y="1573974"/>
            <a:ext cx="1419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transposition</a:t>
            </a:r>
            <a:endParaRPr kumimoji="1" lang="zh-CN" altLang="en-US" dirty="0"/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0718" y="3940820"/>
            <a:ext cx="4343111" cy="2768734"/>
          </a:xfrm>
          <a:prstGeom prst="rect">
            <a:avLst/>
          </a:prstGeom>
        </p:spPr>
      </p:pic>
      <p:cxnSp>
        <p:nvCxnSpPr>
          <p:cNvPr id="24" name="直线箭头连接符 23"/>
          <p:cNvCxnSpPr/>
          <p:nvPr/>
        </p:nvCxnSpPr>
        <p:spPr>
          <a:xfrm>
            <a:off x="6959242" y="3120261"/>
            <a:ext cx="1677130" cy="7327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/>
          <p:cNvSpPr txBox="1"/>
          <p:nvPr/>
        </p:nvSpPr>
        <p:spPr>
          <a:xfrm>
            <a:off x="6814555" y="3337390"/>
            <a:ext cx="16328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mtClean="0"/>
              <a:t>Convolution 2D</a:t>
            </a:r>
            <a:endParaRPr kumimoji="1" lang="zh-CN" altLang="en-US" dirty="0"/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65" y="3865445"/>
            <a:ext cx="4428783" cy="2844109"/>
          </a:xfrm>
          <a:prstGeom prst="rect">
            <a:avLst/>
          </a:prstGeom>
        </p:spPr>
      </p:pic>
      <p:cxnSp>
        <p:nvCxnSpPr>
          <p:cNvPr id="29" name="直线箭头连接符 28"/>
          <p:cNvCxnSpPr/>
          <p:nvPr/>
        </p:nvCxnSpPr>
        <p:spPr>
          <a:xfrm flipH="1">
            <a:off x="4017498" y="3078704"/>
            <a:ext cx="1675607" cy="754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框 31"/>
          <p:cNvSpPr txBox="1"/>
          <p:nvPr/>
        </p:nvSpPr>
        <p:spPr>
          <a:xfrm>
            <a:off x="3305574" y="3134375"/>
            <a:ext cx="31506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Matrix to vector, add 100 grey degree to </a:t>
            </a:r>
            <a:r>
              <a:rPr kumimoji="1" lang="en-US" altLang="zh-CN" smtClean="0"/>
              <a:t>each element 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42577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11_21郑瑞麒" id="{E942D8BD-380D-F043-B19D-E9BA14EBC221}" vid="{4762E404-7F7E-884F-9B8A-FAEA0DEA3773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newsutech</Template>
  <TotalTime>1074</TotalTime>
  <Words>137</Words>
  <Application>Microsoft Macintosh PowerPoint</Application>
  <PresentationFormat>宽屏</PresentationFormat>
  <Paragraphs>36</Paragraphs>
  <Slides>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19" baseType="lpstr">
      <vt:lpstr>Adobe Heiti Std R</vt:lpstr>
      <vt:lpstr>Calibri</vt:lpstr>
      <vt:lpstr>Calibri Light</vt:lpstr>
      <vt:lpstr>Cambria Math</vt:lpstr>
      <vt:lpstr>DengXian</vt:lpstr>
      <vt:lpstr>Mangal</vt:lpstr>
      <vt:lpstr>SimHei</vt:lpstr>
      <vt:lpstr>Times New Roman</vt:lpstr>
      <vt:lpstr>等线</vt:lpstr>
      <vt:lpstr>等线 Light</vt:lpstr>
      <vt:lpstr>宋体</vt:lpstr>
      <vt:lpstr>Arial</vt:lpstr>
      <vt:lpstr>Office 主题​​</vt:lpstr>
      <vt:lpstr>PowerPoint 演示文稿</vt:lpstr>
      <vt:lpstr>1. Introduction</vt:lpstr>
      <vt:lpstr>2. Highlight </vt:lpstr>
      <vt:lpstr>2. Highlight </vt:lpstr>
      <vt:lpstr>2. Highlight </vt:lpstr>
      <vt:lpstr>3. demo</vt:lpstr>
    </vt:vector>
  </TitlesOfParts>
  <Company/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用户</dc:creator>
  <cp:lastModifiedBy>Microsoft Office 用户</cp:lastModifiedBy>
  <cp:revision>40</cp:revision>
  <dcterms:created xsi:type="dcterms:W3CDTF">2020-05-14T02:39:06Z</dcterms:created>
  <dcterms:modified xsi:type="dcterms:W3CDTF">2020-06-17T06:08:19Z</dcterms:modified>
</cp:coreProperties>
</file>